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emf" ContentType="image/x-emf"/>
  <Default Extension="jpg" ContentType="image/jpe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/>
    </a:defPPr>
    <a:lvl1pPr marL="0" algn="l">
      <a:defRPr sz="1800">
        <a:solidFill>
          <a:schemeClr val="tx1"/>
        </a:solidFill>
        <a:latin typeface="+mn-lt"/>
      </a:defRPr>
    </a:lvl1pPr>
    <a:lvl2pPr marL="457200" algn="l">
      <a:defRPr sz="1800">
        <a:solidFill>
          <a:schemeClr val="tx1"/>
        </a:solidFill>
        <a:latin typeface="+mn-lt"/>
      </a:defRPr>
    </a:lvl2pPr>
    <a:lvl3pPr marL="914400" algn="l">
      <a:defRPr sz="1800">
        <a:solidFill>
          <a:schemeClr val="tx1"/>
        </a:solidFill>
        <a:latin typeface="+mn-lt"/>
      </a:defRPr>
    </a:lvl3pPr>
    <a:lvl4pPr marL="1371600" algn="l">
      <a:defRPr sz="1800">
        <a:solidFill>
          <a:schemeClr val="tx1"/>
        </a:solidFill>
        <a:latin typeface="+mn-lt"/>
      </a:defRPr>
    </a:lvl4pPr>
    <a:lvl5pPr marL="1828800" algn="l">
      <a:defRPr sz="1800">
        <a:solidFill>
          <a:schemeClr val="tx1"/>
        </a:solidFill>
        <a:latin typeface="+mn-lt"/>
      </a:defRPr>
    </a:lvl5pPr>
    <a:lvl6pPr marL="2286000" algn="l">
      <a:defRPr sz="1800">
        <a:solidFill>
          <a:schemeClr val="tx1"/>
        </a:solidFill>
        <a:latin typeface="+mn-lt"/>
      </a:defRPr>
    </a:lvl6pPr>
    <a:lvl7pPr marL="2743200" algn="l">
      <a:defRPr sz="1800">
        <a:solidFill>
          <a:schemeClr val="tx1"/>
        </a:solidFill>
        <a:latin typeface="+mn-lt"/>
      </a:defRPr>
    </a:lvl7pPr>
    <a:lvl8pPr marL="3200400" algn="l">
      <a:defRPr sz="1800">
        <a:solidFill>
          <a:schemeClr val="tx1"/>
        </a:solidFill>
        <a:latin typeface="+mn-lt"/>
      </a:defRPr>
    </a:lvl8pPr>
    <a:lvl9pPr marL="3657600" algn="l">
      <a:defRPr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6C9C935B-30C3-B7F9-D1F1-969C8FA55A83}">
  <a:tblStyle styleId="{EBCFF1E5-6C84-FD76-E1F7-66424C03BEA6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58B1599-B15D-0542-7D76-452DD408A251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9470F43-9582-B883-6852-7884631AE474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9CDD0B2-78A3-24F3-86B6-8F4302F263A4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EDC1D17-8A16-7472-E3B2-C4E97AC55E8C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2FE6ED5-4C89-1DD0-1127-5917277F48F6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AF5066B-5422-50AC-5CA1-D67F98F24D80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EC9E9DE0-33D9-003E-57F3-B824DA293BE0}" styleName="Lined - Accent 4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5DFEC"/>
          </a:solidFill>
        </a:fill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177ADF-812C-47EE-6732-0C00A8C6E05E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D6D3868-70AF-4B09-0CD4-BD4078D381B7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DE9D9"/>
          </a:solidFill>
        </a:fill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578F473-A0DD-82E5-489F-C1BE2F3D0722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2B3A7BA-59C3-46A7-2F4E-A2418ED1416E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5DFEC"/>
          </a:solidFill>
        </a:fill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D3F1528-3F14-787A-8DD0-8D674C91615E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32CFD6B1-7E3B-6D37-C609-A6DC74931F39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90780D2-1016-5641-BA1D-A8095E4D4507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F5DA8CF-63B7-B868-D335-ED7F7102A1FA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ABC32DC-8F45-7A53-8665-11605AD9A011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0F25F29-A355-90BD-7027-78221227D346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08256EA1-9446-B75E-B5F5-17F539910D9F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780383AF-8FC5-415C-6FF2-9AEBFF41E9D2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871D6780-DD2C-1E87-3FD2-751541C04A65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FAEB55C4-213A-C4E4-DFA7-462C0908B799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25E66F4-C56B-973F-FEEA-A6D590C8824C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6947DBB-B839-BFA7-22A4-D1947EBC63AB}" styleName="Lined - Accent 2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2DBDB"/>
          </a:solidFill>
        </a:fill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60BB0C-4C77-2E3E-CCD0-57B4604F7F63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E4582553-691E-30C6-8255-02CE5665C00D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E2629FD-29A7-24FC-F319-15C8FC90A8A2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A7FDCD6-293D-C8B0-E62F-78C31711961D}" styleName="Lined - Accent 6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DE9E9"/>
          </a:solidFill>
        </a:fill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E563993-CF3B-F268-EB2F-696533D8AA3B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41A8C8E-DA7B-0CCB-62D6-D0A77BD538E2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7480B6BE-1079-FFCD-CC44-8916444A8C43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AEEF3"/>
          </a:solidFill>
        </a:fill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34853E8-6247-054C-3133-CACDC064DA6F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AF1DD"/>
          </a:solidFill>
        </a:fill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C9C935B-30C3-B7F9-D1F1-969C8FA55A83}" styleName="Lined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9D9D9"/>
          </a:solidFill>
        </a:fill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52AE4DE-58F0-82C0-E38C-30801FF24638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F26BB165-7DDC-E5D2-75A9-B41D6ACBF623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247E0813-5E60-64A0-9AF0-60FE5D71D9DC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421234B-43E0-E1B7-5A43-07529D3D8127}" styleName="Lined - Accent 3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AF1DD"/>
          </a:solidFill>
        </a:fill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2F27EF1-FE85-76C9-0820-153F8823502F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4ACF7BB-CE00-5312-B142-8F2B5DB76B42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DBDF0CF-AFB9-273D-FA1C-938C01C84DEC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CD28FED-669A-BE7B-6636-E9921AD16151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7ABC613-662E-B0A8-A425-A646984A6866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8D1D968-512B-EAE9-B7EA-D72918D052CE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BF2650F-A3A0-7BCD-F14C-A450B597DD07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2DBDB"/>
          </a:solidFill>
        </a:fill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0C44C9F-499C-3D79-EE5F-BC22F95816CC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C95C25D-92F9-F58A-7844-B23ABF82CFF3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0C236C2B-ECAD-C6B5-BF92-4BB93583B0C0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B45487F-E556-D3CC-143D-D12B33EF30E1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53C9CE5-3139-A158-9811-826DD0B3DD30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F0EB84B-AE89-544B-EE15-207501B77064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76C5D046-75A3-01D5-E582-04C46A429256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E291C65-DF86-E3B0-5402-A23EC2EAEDE6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8B0F3EC-1860-2063-C14F-30F6FD1CB942}" styleName="Lined - Accent 1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BE5F1"/>
          </a:solidFill>
        </a:fill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8EBC29F-E2A7-688A-217C-312215389FEB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24C4698-FE8A-CBF8-57F0-1ACFA9F418ED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4A7A9B4-5544-5A15-0CBB-C8F938E549CE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A69ED87-A0AA-48A4-2EF0-6D3103A7D1B9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304523-00F7-F1DE-3762-6D9211C3EE70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0CB4CCE6-70B0-BBD1-409C-F37A293DCF00}" styleName="Lined - Accent 5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AEEF3"/>
          </a:solidFill>
        </a:fill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6091D0A-CCEF-F7A7-606A-3337C3B98660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459A2A18-AE80-AA3C-5563-FEFA0A88FCA0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1B8F609F-BCEE-B31E-650B-881C72C81BBB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E6BAC2B-439E-A0DF-E059-DD93F8400E07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B0DA5BC-2463-6CB9-8B3E-12CE68E1297F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45D65C1-5057-AE56-FEFC-B21722CFCB17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6DFF768-BC02-0FBD-9609-5CCCE721D460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A366143-8D00-881E-0CAE-35E21C2BA851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4E9C3D1-337B-D534-430E-85C00072EE7D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87CDD7B-0AF8-2DB9-A528-B8E74E93BE41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BF724BD-59F3-8451-B2C5-848968C15D15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D6329FE-79BE-DEB3-28C4-0C5C3E3AAD6C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DF6CFFE-5284-1A02-7FC4-CC843DA3C8C9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A39A2F0-8E3E-44EC-B915-072C1F478CE7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71DB776-753A-B421-8830-1C6908C2276E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9B2A953E-E9C1-42BD-F5CA-3A258F8D8FA3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9D9D9"/>
          </a:solidFill>
        </a:fill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51F04BD-5745-3577-5B6C-A6D41BD1AFB5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E2BB66D-748E-BEAB-CC4A-2333B4499879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D7954227-1DE3-5A75-C1AA-A0A20161998B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88F90C6F-A540-60B7-946A-BD21F9E2915D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31C0EB8-9C96-F2F0-C898-6D54F0C225FD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27DCF8E-077F-49FE-7D55-24D67208774D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389BAF5-D833-4473-10DB-331115240CE1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AEF8353B-B924-317B-103A-49C6E28CBF9D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9C95C35-DB58-9E0D-BB15-E206826F7414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BE5F1"/>
          </a:solidFill>
        </a:fill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theme" Target="theme/theme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Relationship Id="rId10" Type="http://schemas.openxmlformats.org/officeDocument/2006/relationships/slide" Target="slides/slide8.xml" 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/>
          <a:lstStyle>
            <a:lvl1pPr algn="l">
              <a:defRPr sz="1200">
                <a:latin typeface="Arial" charset="0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userDrawn="1">
  <p:cSld name="Title Slide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ctrTitle" hasCustomPrompt="0"/>
          </p:nvPr>
        </p:nvSpPr>
        <p:spPr bwMode="auto">
          <a:xfrm>
            <a:off x="608400" y="1267200"/>
            <a:ext cx="8056800" cy="3020400"/>
          </a:xfrm>
        </p:spPr>
        <p:txBody>
          <a:bodyPr anchor="b"/>
          <a:lstStyle>
            <a:lvl1pPr algn="l">
              <a:defRPr sz="60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27.03.201422.04.201423.04.201424.06.2014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and Vertical Tex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/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27.03.201422.04.201423.04.201424.06.2014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Vertical Title and Tex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/>
          <p:nvPr isPhoto="0" userDrawn="0">
            <p:ph type="title" orient="vert" hasCustomPrompt="0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/>
          <p:nvPr isPhoto="0" userDrawn="0">
            <p:ph type="body" orient="vert" idx="1" hasCustomPrompt="0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27.03.201422.04.201423.04.201424.06.2014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and Conten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27.03.201422.04.201423.04.201424.06.2014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Section Header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1764000" y="1191600"/>
            <a:ext cx="6904800" cy="1724400"/>
          </a:xfrm>
        </p:spPr>
        <p:txBody>
          <a:bodyPr anchor="b"/>
          <a:lstStyle>
            <a:lvl1pPr algn="r">
              <a:defRPr sz="54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3924000" y="3888000"/>
            <a:ext cx="4896000" cy="2419200"/>
          </a:xfrm>
        </p:spPr>
        <p:txBody>
          <a:bodyPr/>
          <a:lstStyle>
            <a:lvl1pPr marL="0" indent="0" algn="r">
              <a:buNone/>
              <a:defRPr sz="4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27.03.201422.04.201423.04.201424.06.2014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wo Conten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sz="half" idx="1" hasCustomPrompt="0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Content Placeholder 3"/>
          <p:cNvSpPr/>
          <p:nvPr isPhoto="0" userDrawn="0">
            <p:ph sz="half" idx="2" hasCustomPrompt="0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27.03.201422.04.201423.04.201424.06.2014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Comparis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Content Placeholder 3"/>
          <p:cNvSpPr/>
          <p:nvPr isPhoto="0" userDrawn="0">
            <p:ph sz="half" idx="2" hasCustomPrompt="0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Text Placeholder 4"/>
          <p:cNvSpPr/>
          <p:nvPr isPhoto="0" userDrawn="0">
            <p:ph type="body" sz="quarter" idx="3" hasCustomPrompt="0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" name="Content Placeholder 5"/>
          <p:cNvSpPr/>
          <p:nvPr isPhoto="0" userDrawn="0">
            <p:ph sz="quarter" idx="4" hasCustomPrompt="0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" name="Date Placeholder 6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27.03.201422.04.201423.04.201424.06.2014</a:t>
            </a:r>
            <a:endParaRPr/>
          </a:p>
        </p:txBody>
      </p:sp>
      <p:sp>
        <p:nvSpPr>
          <p:cNvPr id="8" name="Footer Placeholder 7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9" name="Slide Number Placeholder 8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Only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Date Placeholder 2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27.03.201422.04.201423.04.201424.06.2014</a:t>
            </a:r>
            <a:endParaRPr/>
          </a:p>
        </p:txBody>
      </p:sp>
      <p:sp>
        <p:nvSpPr>
          <p:cNvPr id="4" name="Footer Placeholder 3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5" name="Slide Number Placeholder 4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Blank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27.03.201422.04.201423.04.201424.06.2014</a:t>
            </a:r>
            <a:endParaRPr/>
          </a:p>
        </p:txBody>
      </p:sp>
      <p:sp>
        <p:nvSpPr>
          <p:cNvPr id="3" name="Footer Placeholder 2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4" name="Slide Number Placeholder 3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Content with Capti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Text Placeholder 3"/>
          <p:cNvSpPr/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27.03.201422.04.201423.04.201424.06.2014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Picture with Capti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Picture Placeholder 2"/>
          <p:cNvSpPr/>
          <p:nvPr isPhoto="0" userDrawn="0">
            <p:ph type="pic"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4" name="Text Placeholder 3"/>
          <p:cNvSpPr/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27.03.201422.04.201423.04.201424.06.2014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0">
  <p:cSld name="">
    <p:bg>
      <p:bgPr shadeToTitle="0">
        <a:blipFill>
          <a:blip r:embed="rId1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/>
          <p:nvPr isPhoto="0" userDrawn="0">
            <p:ph type="title" hasCustomPrompt="0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2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8EC678CE-9857-4734-9115-53321CEB7787}" type="datetimeFigureOut">
              <a:t>3/27/2014</a:t>
            </a:fld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3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4" hasCustomPrompt="0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 folHlink="folHlink" accent1="accent1" bg1="lt1" accent2="accent2" tx1="dk1" bg2="lt2" accent3="accent3" tx2="dk2" accent4="accent4" hlink="hlink" accent5="accent5" accent6="accent6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</a:defRPr>
      </a:lvl1pPr>
      <a:lvl2pPr marL="685800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5pPr>
      <a:lvl6pPr marL="25146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6pPr>
      <a:lvl7pPr marL="29718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7pPr>
      <a:lvl8pPr marL="34290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8pPr>
      <a:lvl9pPr marL="38862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>
        <a:defRPr sz="1800">
          <a:solidFill>
            <a:schemeClr val="tx1"/>
          </a:solidFill>
          <a:latin typeface="+mn-lt"/>
        </a:defRPr>
      </a:lvl1pPr>
      <a:lvl2pPr marL="457200" algn="l">
        <a:defRPr sz="1800">
          <a:solidFill>
            <a:schemeClr val="tx1"/>
          </a:solidFill>
          <a:latin typeface="+mn-lt"/>
        </a:defRPr>
      </a:lvl2pPr>
      <a:lvl3pPr marL="914400" algn="l">
        <a:defRPr sz="1800">
          <a:solidFill>
            <a:schemeClr val="tx1"/>
          </a:solidFill>
          <a:latin typeface="+mn-lt"/>
        </a:defRPr>
      </a:lvl3pPr>
      <a:lvl4pPr marL="1371600" algn="l">
        <a:defRPr sz="1800">
          <a:solidFill>
            <a:schemeClr val="tx1"/>
          </a:solidFill>
          <a:latin typeface="+mn-lt"/>
        </a:defRPr>
      </a:lvl4pPr>
      <a:lvl5pPr marL="1828800" algn="l">
        <a:defRPr sz="1800">
          <a:solidFill>
            <a:schemeClr val="tx1"/>
          </a:solidFill>
          <a:latin typeface="+mn-lt"/>
        </a:defRPr>
      </a:lvl5pPr>
      <a:lvl6pPr marL="2286000" algn="l">
        <a:defRPr sz="1800">
          <a:solidFill>
            <a:schemeClr val="tx1"/>
          </a:solidFill>
          <a:latin typeface="+mn-lt"/>
        </a:defRPr>
      </a:lvl6pPr>
      <a:lvl7pPr marL="2743200" algn="l">
        <a:defRPr sz="1800">
          <a:solidFill>
            <a:schemeClr val="tx1"/>
          </a:solidFill>
          <a:latin typeface="+mn-lt"/>
        </a:defRPr>
      </a:lvl7pPr>
      <a:lvl8pPr marL="3200400" algn="l">
        <a:defRPr sz="1800">
          <a:solidFill>
            <a:schemeClr val="tx1"/>
          </a:solidFill>
          <a:latin typeface="+mn-lt"/>
        </a:defRPr>
      </a:lvl8pPr>
      <a:lvl9pPr marL="3657600" algn="l">
        <a:defRPr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onlyoffic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ctr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8000" b="1"/>
              <a:t>Как </a:t>
            </a:r>
            <a:r>
              <a:rPr sz="8000"/>
              <a:t/>
            </a:r>
            <a:r>
              <a:rPr sz="8000"/>
              <a:t/>
            </a:r>
            <a:br/>
            <a:r>
              <a:t>бросают</a:t>
            </a:r>
            <a:endParaRPr/>
          </a:p>
          <a:p>
            <a:pPr lvl="0">
              <a:defRPr/>
            </a:pPr>
            <a:r>
              <a:rPr sz="8000" b="0" i="0" u="none" strike="noStrike" cap="none">
                <a:solidFill>
                  <a:schemeClr val="tx1"/>
                </a:solidFill>
                <a:latin typeface="Georgia"/>
              </a:rPr>
              <a:t>вызов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/>
          <p:nvPr isPhoto="0" userDrawn="0">
            <p:ph type="title" hasCustomPrompt="0"/>
          </p:nvPr>
        </p:nvSpPr>
        <p:spPr bwMode="auto">
          <a:xfrm rot="0" flipH="0" flipV="0">
            <a:off x="2346279" y="1191599"/>
            <a:ext cx="6322520" cy="1724400"/>
          </a:xfrm>
        </p:spPr>
        <p:txBody>
          <a:bodyPr/>
          <a:lstStyle/>
          <a:p>
            <a:pPr lvl="0">
              <a:defRPr/>
            </a:pPr>
            <a:r>
              <a:rPr sz="5500" b="1"/>
              <a:t>Американские индейцы</a:t>
            </a:r>
            <a:endParaRPr/>
          </a:p>
          <a:p>
            <a:pPr lvl="0">
              <a:defRPr/>
            </a:pPr>
            <a:r>
              <a:rPr sz="5500" b="1" i="0" u="none" strike="noStrike" cap="none">
                <a:solidFill>
                  <a:schemeClr val="tx1"/>
                </a:solidFill>
                <a:latin typeface="Georgia"/>
              </a:rPr>
              <a:t/>
            </a:r>
            <a:r>
              <a:rPr sz="4700"/>
              <a:t>(XVII век)</a:t>
            </a:r>
            <a:endParaRPr/>
          </a:p>
        </p:txBody>
      </p:sp>
      <p:sp>
        <p:nvSpPr>
          <p:cNvPr id="5" name="Text Placeholder 4"/>
          <p:cNvSpPr/>
          <p:nvPr isPhoto="0" userDrawn="0">
            <p:ph type="body" idx="1" hasCustomPrompt="0"/>
          </p:nvPr>
        </p:nvSpPr>
        <p:spPr bwMode="auto">
          <a:xfrm flipH="0" flipV="0">
            <a:off x="4044534" y="3888000"/>
            <a:ext cx="4775465" cy="2419200"/>
          </a:xfrm>
        </p:spPr>
        <p:txBody>
          <a:bodyPr/>
          <a:lstStyle/>
          <a:p>
            <a:pPr lvl="0">
              <a:defRPr/>
            </a:pPr>
            <a:r>
              <a:rPr/>
              <a:t>клали томагавк </a:t>
            </a:r>
            <a:r>
              <a:rPr/>
              <a:t>на землю в лагере противника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b="1"/>
              <a:t/>
            </a:r>
            <a:r>
              <a:rPr b="1"/>
              <a:t>Европейские рыцари</a:t>
            </a:r>
            <a:br/>
            <a:r>
              <a:rPr sz="4800"/>
              <a:t>(XII-XVI века)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бросали перчатку в лицо сопернику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483576" y="1191600"/>
            <a:ext cx="8185224" cy="1724400"/>
          </a:xfrm>
        </p:spPr>
        <p:txBody>
          <a:bodyPr/>
          <a:lstStyle/>
          <a:p>
            <a:pPr lvl="0">
              <a:defRPr/>
            </a:pPr>
            <a:r>
              <a:rPr b="1"/>
              <a:t/>
            </a:r>
            <a:r>
              <a:rPr b="1"/>
              <a:t>Африканские племена йоруба</a:t>
            </a:r>
            <a:br/>
            <a:endParaRPr b="1"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посылали врагам одну раковину каури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b="1"/>
              <a:t/>
            </a:r>
            <a:r>
              <a:rPr b="1"/>
              <a:t>Английские джентльмены</a:t>
            </a:r>
            <a:br/>
            <a:r>
              <a:rPr sz="4800"/>
              <a:t>(XVII век)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 rot="0" flipH="0" flipV="0">
            <a:off x="2996046" y="3888000"/>
            <a:ext cx="5823952" cy="2419200"/>
          </a:xfrm>
        </p:spPr>
        <p:txBody>
          <a:bodyPr/>
          <a:lstStyle/>
          <a:p>
            <a:pPr lvl="0">
              <a:defRPr/>
            </a:pPr>
            <a:r>
              <a:rPr/>
              <a:t>отправляли вежливое письмо с вызовом на поединок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6000" b="1"/>
              <a:t/>
            </a:r>
            <a:r>
              <a:rPr sz="5400" b="1"/>
              <a:t>Японские самураи</a:t>
            </a:r>
            <a:r>
              <a:rPr sz="6000" b="1"/>
              <a:t/>
            </a:r>
            <a:br/>
            <a:r>
              <a:rPr sz="4800"/>
              <a:t>(XII-XVII века)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 flipH="0" flipV="0">
            <a:off x="2863139" y="3888000"/>
            <a:ext cx="5956860" cy="2029222"/>
          </a:xfrm>
        </p:spPr>
        <p:txBody>
          <a:bodyPr/>
          <a:lstStyle/>
          <a:p>
            <a:pPr lvl="0">
              <a:defRPr/>
            </a:pPr>
            <a:r>
              <a:rPr/>
              <a:t>бряцали гардами </a:t>
            </a:r>
            <a:r>
              <a:rPr/>
              <a:t>о ножны, чтобы привлечь внимание противника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6000" b="1"/>
              <a:t/>
            </a:r>
            <a:r>
              <a:rPr sz="5400" b="1"/>
              <a:t>Офисный планктон</a:t>
            </a:r>
            <a:r>
              <a:rPr sz="6000" b="1"/>
              <a:t/>
            </a:r>
            <a:br/>
            <a:r>
              <a:rPr sz="4800"/>
              <a:t>(XXI век)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 rot="0" flipH="0" flipV="0">
            <a:off x="3180639" y="3888000"/>
            <a:ext cx="5639359" cy="2419200"/>
          </a:xfrm>
        </p:spPr>
        <p:txBody>
          <a:bodyPr/>
          <a:lstStyle/>
          <a:p>
            <a:pPr lvl="0">
              <a:defRPr/>
            </a:pPr>
            <a:r>
              <a:rPr sz="4200"/>
              <a:t/>
            </a:r>
            <a:r>
              <a:rPr sz="4000"/>
              <a:t>бросает вызов своим  конкурентам в теме электронного письма</a:t>
            </a:r>
            <a:endParaRPr/>
          </a:p>
          <a:p>
            <a:pPr lvl="0">
              <a:defRPr/>
            </a:pP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/>
          <p:nvPr isPhoto="0" userDrawn="0">
            <p:ph type="title" hasCustomPrompt="0"/>
          </p:nvPr>
        </p:nvSpPr>
        <p:spPr bwMode="auto">
          <a:xfrm>
            <a:off x="628650" y="1358657"/>
            <a:ext cx="7886700" cy="3063874"/>
          </a:xfrm>
        </p:spPr>
        <p:txBody>
          <a:bodyPr/>
          <a:lstStyle/>
          <a:p>
            <a:pPr lvl="0" algn="ctr">
              <a:defRPr/>
            </a:pPr>
            <a:r>
              <a:rPr sz="8800"/>
              <a:t/>
            </a:r>
            <a:r>
              <a:rPr sz="8800"/>
              <a:t>ONLYOFFICE </a:t>
            </a:r>
            <a:r>
              <a:rPr/>
              <a:t/>
            </a:r>
            <a:r>
              <a:rPr/>
              <a:t/>
            </a:r>
            <a:br/>
            <a:r>
              <a:t>выступает за мир</a:t>
            </a:r>
            <a:endParaRPr/>
          </a:p>
        </p:txBody>
      </p:sp>
      <p:sp>
        <p:nvSpPr>
          <p:cNvPr id="5" name="Content Placeholder 4"/>
          <p:cNvSpPr/>
          <p:nvPr isPhoto="0" userDrawn="0">
            <p:ph idx="1" hasCustomPrompt="0"/>
          </p:nvPr>
        </p:nvSpPr>
        <p:spPr bwMode="auto">
          <a:xfrm>
            <a:off x="628650" y="4703884"/>
            <a:ext cx="7886700" cy="624254"/>
          </a:xfrm>
        </p:spPr>
        <p:txBody>
          <a:bodyPr/>
          <a:lstStyle/>
          <a:p>
            <a:pPr marL="0" lvl="0" indent="0" algn="ctr">
              <a:buNone/>
              <a:defRPr/>
            </a:pPr>
            <a:r>
              <a:rPr sz="3200" u="sng">
                <a:solidFill>
                  <a:schemeClr val="hlink"/>
                </a:solidFill>
                <a:hlinkClick r:id="rId3"/>
              </a:rPr>
              <a:t>www.onlyoffice.com</a:t>
            </a:r>
            <a:endParaRPr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Custom 9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E7E6E6"/>
      </a:folHlink>
    </a:clrScheme>
    <a:fontScheme name="Georgia">
      <a:majorFont>
        <a:latin typeface="Georgia"/>
        <a:ea typeface="Arial"/>
        <a:cs typeface="Arial"/>
      </a:majorFont>
      <a:minorFont>
        <a:latin typeface="Georgia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Teamlab Office</Application>
  <PresentationFormat>On-screen Show (4:3)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Teamlab Office</Company>
  <LinksUpToDate>0</LinksUpToDate>
  <SharedDoc>0</SharedDoc>
  <HyperlinksChanged>0</HyperlinksChanged>
  <AppVersion>1.0000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Teamlab Office</dc:creator>
  <cp:lastModifiedBy>Teamlab Office</cp:lastModifiedBy>
  <cp:revision>1</cp:revision>
</cp:coreProperties>
</file>