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/>
    </a:defPPr>
    <a:lvl1pPr marL="0" algn="l">
      <a:defRPr sz="1800">
        <a:solidFill>
          <a:schemeClr val="tx1"/>
        </a:solidFill>
        <a:latin typeface="+mn-lt"/>
      </a:defRPr>
    </a:lvl1pPr>
    <a:lvl2pPr marL="457200" algn="l">
      <a:defRPr sz="1800">
        <a:solidFill>
          <a:schemeClr val="tx1"/>
        </a:solidFill>
        <a:latin typeface="+mn-lt"/>
      </a:defRPr>
    </a:lvl2pPr>
    <a:lvl3pPr marL="914400" algn="l">
      <a:defRPr sz="1800">
        <a:solidFill>
          <a:schemeClr val="tx1"/>
        </a:solidFill>
        <a:latin typeface="+mn-lt"/>
      </a:defRPr>
    </a:lvl3pPr>
    <a:lvl4pPr marL="1371600" algn="l">
      <a:defRPr sz="1800">
        <a:solidFill>
          <a:schemeClr val="tx1"/>
        </a:solidFill>
        <a:latin typeface="+mn-lt"/>
      </a:defRPr>
    </a:lvl4pPr>
    <a:lvl5pPr marL="1828800" algn="l">
      <a:defRPr sz="1800">
        <a:solidFill>
          <a:schemeClr val="tx1"/>
        </a:solidFill>
        <a:latin typeface="+mn-lt"/>
      </a:defRPr>
    </a:lvl5pPr>
    <a:lvl6pPr marL="2286000" algn="l">
      <a:defRPr sz="1800">
        <a:solidFill>
          <a:schemeClr val="tx1"/>
        </a:solidFill>
        <a:latin typeface="+mn-lt"/>
      </a:defRPr>
    </a:lvl6pPr>
    <a:lvl7pPr marL="2743200" algn="l">
      <a:defRPr sz="1800">
        <a:solidFill>
          <a:schemeClr val="tx1"/>
        </a:solidFill>
        <a:latin typeface="+mn-lt"/>
      </a:defRPr>
    </a:lvl7pPr>
    <a:lvl8pPr marL="3200400" algn="l">
      <a:defRPr sz="1800">
        <a:solidFill>
          <a:schemeClr val="tx1"/>
        </a:solidFill>
        <a:latin typeface="+mn-lt"/>
      </a:defRPr>
    </a:lvl8pPr>
    <a:lvl9pPr marL="3657600" algn="l">
      <a:defRPr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490690A8-7C04-41D9-44CD-FF0934971553}">
  <a:tblStyle styleId="{3128FF40-84F4-539F-ED51-7A01C38C0E10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7F9C7F4-90E7-3047-244E-7104F8A38A45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D98D800-FB04-74BD-EC9A-7CE65F1E7F31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4AAFC0B-92ED-AD13-022A-A82CED468069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3A31AEA-3D5E-5A1F-CFDB-981B592FFE38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0E60AD5-67F4-1279-ABD5-33DB92E4F2D9}" styleName="Lined - Accent 3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DF51872-1F15-A0C6-DDB0-FC8340724F9A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6F96AF5-9F77-8AE9-6DBF-B51AF3735611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3349518-580F-B041-E82E-EC92620E4B44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F7120A5-6448-0062-6F18-C033174C1D63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68626FF-9349-1888-2C99-5BD0863F7078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A6CA213-E22D-5B3D-BC2D-E17D4FD44A33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2809816-F97D-5DC4-28D4-5E79663B33B2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BF600CF-C827-A800-DFCE-1DE5152C4202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895F825-61B7-0C87-4B66-DF249DA9DA40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AE60A82-0C4C-BFBA-3EE7-1BFC90064413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31648CC-689D-42C9-2A54-68738460E57F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9662ECD-AB24-E1B0-8367-99F42617FAA4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3316EDF-FB9D-0066-B6CE-662A8EE2EE1E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A084562-7AEE-A986-880C-0FD0D3BF38C7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08A038E-DEA5-2082-9D56-80A6F4C43E22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413A66B-E94A-1970-F47C-0E13DE5E578A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281D43EF-11BE-7DEF-0581-FFFE72C6AE66}" styleName="Lined - Accent 1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BE5F1"/>
          </a:solidFill>
        </a:fill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C1B9837-1071-BC42-A797-95B4D3EE78EB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A9690C1-A5FF-C6FB-3063-01FE40BCABCA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6125413-64CF-B2E0-02FB-EFFB8BEF9178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DABC3-4396-65BA-3452-AD6F8EA5FFE0}" styleName="Lined - Accent 4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5DFEC"/>
          </a:solidFill>
        </a:fill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5D482C7-E3B7-2DCD-752B-5F1095BBB35C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96DECA7-FEE7-E882-6E54-5AA8106BFED2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6A90770-0B72-F645-7655-ADDFDB7D05D7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4A8D10A-1B50-C399-9396-BC5FE225278A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F15E1F-453D-415B-13C9-5062A8A6074F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23EA155-CF99-44F4-0656-53D07394EE72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D2161D4-EE5F-C645-859B-D4034F63C4A0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B34EC7C-021B-8B2B-A8E1-8B0EC16429A9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F735FB5-A30A-A779-314E-7F4004FFC11A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307A6A4-B74A-2780-AA9B-ACBE558F4459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8A8300A-00AA-73CF-4A9E-382873F639DE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81C6ADA-0FA1-B0CC-95A7-3692550C9CC3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F571070-8D2C-B641-3CFD-79AE6DEF127C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6ABE151-1701-3D34-A31E-316E6A29A651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B6973C2-ADB0-BFF6-26A3-0E49B36FCA0A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BDF25814-208A-B2D9-FC4B-974890A056CE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76BCF07-692E-D627-131A-AE9019E3F4AF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1524443-B5AC-9D34-2F5B-5A5075843C32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C948322-4E00-B290-AE4F-26B8E4524BDD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AF1DD"/>
          </a:solidFill>
        </a:fill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39B2CBD-8C3B-8BD4-EE6D-B949B623EBEC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9223599-CDE7-2478-52E1-D86C0C07BBFF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94AC969-9A86-EEEE-B543-86013FEB8A68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F10ACD5-B322-7E12-F4C4-3D6AEF69E6E8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D7C288B-111E-D9AC-32F1-61025DF6EF42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044CE9AD-86BF-4886-CA58-279025FB0C23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85BAA76-606C-AC73-5775-C66AAC8C6C5E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383A438-F7BB-E8A4-E736-D6537AEAB46C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1B24669-D62E-FD0F-4766-9E35B8FD6EF9}" styleName="Bordered _ Lined - Accent 1">
    <a:wholeTbl>
      <a:tcStyle>
        <a:tcBdr>
          <a:left>
            <a:ln w="6349">
              <a:solidFill>
                <a:srgbClr val="17365D"/>
              </a:solidFill>
            </a:ln>
          </a:left>
          <a:right>
            <a:ln w="6349">
              <a:solidFill>
                <a:srgbClr val="17365D"/>
              </a:solidFill>
            </a:ln>
          </a:right>
          <a:top>
            <a:ln w="6349">
              <a:solidFill>
                <a:srgbClr val="17365D"/>
              </a:solidFill>
            </a:ln>
          </a:top>
          <a:bottom>
            <a:ln w="6349">
              <a:solidFill>
                <a:srgbClr val="17365D"/>
              </a:solidFill>
            </a:ln>
          </a:bottom>
          <a:insideH>
            <a:ln w="6349">
              <a:solidFill>
                <a:srgbClr val="17365D"/>
              </a:solidFill>
            </a:ln>
          </a:insideH>
          <a:insideV>
            <a:ln w="6349">
              <a:solidFill>
                <a:srgbClr val="17365D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8DB3E2"/>
          </a:solidFill>
        </a:fill>
      </a:tcStyle>
    </a:lastCol>
    <a:firstCol>
      <a:tcStyle>
        <a:tcBdr/>
        <a:fill>
          <a:solidFill>
            <a:srgbClr val="8DB3E2"/>
          </a:solidFill>
        </a:fill>
      </a:tcStyle>
    </a:firstCol>
    <a:lastRow>
      <a:tcStyle>
        <a:tcBdr/>
        <a:fill>
          <a:solidFill>
            <a:srgbClr val="8DB3E2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8DB3E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5D1E386-8515-7F65-6D60-34E5AC443083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1BAABB1-3BDA-5379-4089-8A2F76CD0534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6A3B122-C344-0A27-E039-C76D09D1E6CC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4C496AF-B8F1-1454-3365-81F0DA44B3FE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4B64D79-2528-41C2-C2DE-7A7380E8520C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1870C8A-40B6-0275-7360-580FA6DAC727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904087-FECC-3149-32B4-2FF256D50713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ED816BB-944D-9283-01FC-CD56A823A383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C78E805-85E7-0E38-108E-ABC5BD4233E6}" styleName="Bordered - Accent 3">
    <a:wholeTbl>
      <a:tcStyle>
        <a:tcBdr>
          <a:left>
            <a:ln w="6349">
              <a:solidFill>
                <a:srgbClr val="D6E3BC"/>
              </a:solidFill>
            </a:ln>
          </a:left>
          <a:right>
            <a:ln w="6349">
              <a:solidFill>
                <a:srgbClr val="D6E3BC"/>
              </a:solidFill>
            </a:ln>
          </a:right>
          <a:top>
            <a:ln w="6349">
              <a:solidFill>
                <a:srgbClr val="D6E3BC"/>
              </a:solidFill>
            </a:ln>
          </a:top>
          <a:bottom>
            <a:ln w="6349">
              <a:solidFill>
                <a:srgbClr val="D6E3BC"/>
              </a:solidFill>
            </a:ln>
          </a:bottom>
          <a:insideH>
            <a:ln w="6349">
              <a:solidFill>
                <a:srgbClr val="D6E3BC"/>
              </a:solidFill>
            </a:ln>
          </a:insideH>
          <a:insideV>
            <a:ln w="6349">
              <a:solidFill>
                <a:srgbClr val="D6E3BC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76923C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76923C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76923C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76923C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1BE13129-074F-BBA4-972D-F75EF6C4213C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BFDA2E7-07DD-7329-03BA-1F9692E0CFAE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0B86BF5A-7A50-BDAA-2584-07E6D29C134F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E0274F3-E121-951C-8261-7754A72E3BB3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8058145E-ED67-8AB4-BC65-8BF111D8D1DD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0660C88-9FCB-DC69-CF56-A70A4A99E18C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D0256811-5F7A-203E-841D-22FABB900B50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1AAC1C6-94F1-7C58-AEDF-3E2A64ACEA81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EEDC1BE-30FF-7FA4-E6CD-724320BDF279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B16FAF8-0249-62A3-9566-0126230E2AA0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E6191F5-4DC3-B495-D523-A99CC3894533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6B603CD-8C01-5470-3579-E96439CCBB5F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CB902F86-6488-DCC8-3BCF-4FFED1EBCD58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EA63786-5716-28D1-8679-8E3A1F785C20}" styleName="Lined - Accent 2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2DBDB"/>
          </a:solidFill>
        </a:fill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8DA23FC-9F42-B00A-A631-C0A6373CC773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E35E1EF-10AB-FCCA-D32F-544AB0EC94EC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BD1D7D2-19B5-2CC2-CAAD-D3071F296860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1075A09-9CB2-D68C-4ABC-B10E0D242802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F96D1BC-A980-F3FA-F6FC-BD82211F5A96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15BC03E-4CC9-0CC3-004C-345B13906829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2C08446-8DC0-1AA1-E587-7093ACB2ECD5}" styleName="Lined - Accent 6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5F58C4C-4761-19DF-BA66-F1DCDC540B43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41595D6-6424-176B-A877-DC9E98D68099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034D26A-24AE-6299-D533-08D042426B77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63D74B3-E77C-3A85-4FF0-EA41DFEAFEFA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D53121C-E2C8-6AD4-858F-61F80C356E66}" styleName="Lined - Accent 6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E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E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0990B58-C1E5-FDEE-6F3D-57EA54AE7071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FDE9D9"/>
          </a:solidFill>
        </a:fill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490690A8-7C04-41D9-44CD-FF0934971553}" styleName="Lined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9D9D9"/>
          </a:solidFill>
        </a:fill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EC2A4698-2971-1E80-1A0E-C9CFE7B260B6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20DA0B5-2113-FA02-51FA-AB6FD4EAC276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93D80023-EB7C-9E05-848D-807C37F12D24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EC21B64-403C-025F-50E8-00918480B4A8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7522C11-93A2-EAAB-80F4-C9E250965B20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8EB3C83-71BC-4D1B-D3F1-3AD033E8134E}" styleName="Bordered _ Lined - Accent 5">
    <a:wholeTbl>
      <a:tcStyle>
        <a:tcBdr>
          <a:left>
            <a:ln w="6349">
              <a:solidFill>
                <a:srgbClr val="31849B"/>
              </a:solidFill>
            </a:ln>
          </a:left>
          <a:right>
            <a:ln w="6349">
              <a:solidFill>
                <a:srgbClr val="31849B"/>
              </a:solidFill>
            </a:ln>
          </a:right>
          <a:top>
            <a:ln w="6349">
              <a:solidFill>
                <a:srgbClr val="31849B"/>
              </a:solidFill>
            </a:ln>
          </a:top>
          <a:bottom>
            <a:ln w="6349">
              <a:solidFill>
                <a:srgbClr val="31849B"/>
              </a:solidFill>
            </a:ln>
          </a:bottom>
          <a:insideH>
            <a:ln w="6349">
              <a:solidFill>
                <a:srgbClr val="31849B"/>
              </a:solidFill>
            </a:ln>
          </a:insideH>
          <a:insideV>
            <a:ln w="6349">
              <a:solidFill>
                <a:srgbClr val="31849B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6D2E6B6-EB52-2865-92E2-60E562B9D21D}" styleName="Lined - Accent 1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BE5F1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5B3D7"/>
          </a:solidFill>
        </a:fill>
      </a:tcStyle>
    </a:lastCol>
    <a:firstCol>
      <a:tcStyle>
        <a:tcBdr/>
        <a:fill>
          <a:solidFill>
            <a:srgbClr val="95B3D7"/>
          </a:solidFill>
        </a:fill>
      </a:tcStyle>
    </a:firstCol>
    <a:lastRow>
      <a:tcStyle>
        <a:tcBdr/>
        <a:fill>
          <a:solidFill>
            <a:srgbClr val="95B3D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5B3D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39669B1-3A5F-9477-525D-29A2CB59C754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AF4A0972-6312-8A74-BD93-C04D6D08BDA6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7F938C3-DC07-5F7A-4093-5752E6138A8B}" styleName="Bordered - Accent 4">
    <a:wholeTbl>
      <a:tcStyle>
        <a:tcBdr>
          <a:left>
            <a:ln w="6349">
              <a:solidFill>
                <a:srgbClr val="CCC0D9"/>
              </a:solidFill>
            </a:ln>
          </a:left>
          <a:right>
            <a:ln w="6349">
              <a:solidFill>
                <a:srgbClr val="CCC0D9"/>
              </a:solidFill>
            </a:ln>
          </a:right>
          <a:top>
            <a:ln w="6349">
              <a:solidFill>
                <a:srgbClr val="CCC0D9"/>
              </a:solidFill>
            </a:ln>
          </a:top>
          <a:bottom>
            <a:ln w="6349">
              <a:solidFill>
                <a:srgbClr val="CCC0D9"/>
              </a:solidFill>
            </a:ln>
          </a:bottom>
          <a:insideH>
            <a:ln w="6349">
              <a:solidFill>
                <a:srgbClr val="CCC0D9"/>
              </a:solidFill>
            </a:ln>
          </a:insideH>
          <a:insideV>
            <a:ln w="6349">
              <a:solidFill>
                <a:srgbClr val="CCC0D9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5F497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5F497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5F497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5F497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8E7DBF3D-88D7-AFC9-8050-FF53E739B2C9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3746683D-7986-52D6-DEF8-5B102F3B5BBF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E219CCA8-62B2-FC82-D6C6-916D912F345B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C426D02-F57B-3EFF-DC11-2B01CFBD2D9A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0815FF5D-8F7D-5090-9E92-A9C8F8FEF994}" styleName="Lined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510A82A-6CB5-9278-E5C7-6A3D6C2EDD0D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AD9C0F43-8DCB-0B2C-9735-01327C1B8390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5B3ACD91-3460-B1B1-79AB-B856D482C6A7}" styleName="Bordered - Accent 1">
    <a:wholeTbl>
      <a:tcStyle>
        <a:tcBdr>
          <a:left>
            <a:ln w="6349">
              <a:solidFill>
                <a:srgbClr val="B8CCE4"/>
              </a:solidFill>
            </a:ln>
          </a:left>
          <a:right>
            <a:ln w="6349">
              <a:solidFill>
                <a:srgbClr val="B8CCE4"/>
              </a:solidFill>
            </a:ln>
          </a:right>
          <a:top>
            <a:ln w="6349">
              <a:solidFill>
                <a:srgbClr val="B8CCE4"/>
              </a:solidFill>
            </a:ln>
          </a:top>
          <a:bottom>
            <a:ln w="6349">
              <a:solidFill>
                <a:srgbClr val="B8CCE4"/>
              </a:solidFill>
            </a:ln>
          </a:bottom>
          <a:insideH>
            <a:ln w="6349">
              <a:solidFill>
                <a:srgbClr val="B8CCE4"/>
              </a:solidFill>
            </a:ln>
          </a:insideH>
          <a:insideV>
            <a:ln w="6349">
              <a:solidFill>
                <a:srgbClr val="B8CCE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65F91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65F91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65F91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65F91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4EB26FF-C3E9-E528-22C7-9E4C187E65E1}" styleName="Bordered _ Lined - Accent 6">
    <a:wholeTbl>
      <a:tcStyle>
        <a:tcBdr>
          <a:left>
            <a:ln w="6349">
              <a:solidFill>
                <a:srgbClr val="E36C0A"/>
              </a:solidFill>
            </a:ln>
          </a:left>
          <a:right>
            <a:ln w="6349">
              <a:solidFill>
                <a:srgbClr val="E36C0A"/>
              </a:solidFill>
            </a:ln>
          </a:right>
          <a:top>
            <a:ln w="6349">
              <a:solidFill>
                <a:srgbClr val="E36C0A"/>
              </a:solidFill>
            </a:ln>
          </a:top>
          <a:bottom>
            <a:ln w="6349">
              <a:solidFill>
                <a:srgbClr val="E36C0A"/>
              </a:solidFill>
            </a:ln>
          </a:bottom>
          <a:insideH>
            <a:ln w="6349">
              <a:solidFill>
                <a:srgbClr val="E36C0A"/>
              </a:solidFill>
            </a:ln>
          </a:insideH>
          <a:insideV>
            <a:ln w="6349">
              <a:solidFill>
                <a:srgbClr val="E36C0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DE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FABF8F"/>
          </a:solidFill>
        </a:fill>
      </a:tcStyle>
    </a:lastCol>
    <a:firstCol>
      <a:tcStyle>
        <a:tcBdr/>
        <a:fill>
          <a:solidFill>
            <a:srgbClr val="FABF8F"/>
          </a:solidFill>
        </a:fill>
      </a:tcStyle>
    </a:firstCol>
    <a:lastRow>
      <a:tcStyle>
        <a:tcBdr/>
        <a:fill>
          <a:solidFill>
            <a:srgbClr val="FABF8F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FABF8F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A5A3DD-725E-954E-5471-7F72FFBD7525}" styleName="Lined - Accent 5"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DAEEF3"/>
          </a:solidFill>
        </a:fill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0F3DF7D-5E16-FEA6-A121-7B81BFCEF17D}" styleName="Lined - Accent 5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AEEF3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92CDDC"/>
          </a:solidFill>
        </a:fill>
      </a:tcStyle>
    </a:lastCol>
    <a:firstCol>
      <a:tcStyle>
        <a:tcBdr/>
        <a:fill>
          <a:solidFill>
            <a:srgbClr val="92CDDC"/>
          </a:solidFill>
        </a:fill>
      </a:tcStyle>
    </a:firstCol>
    <a:lastRow>
      <a:tcStyle>
        <a:tcBdr/>
        <a:fill>
          <a:solidFill>
            <a:srgbClr val="92CDDC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92CDDC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BDA1B2DA-6F79-FDB7-026B-DE497955CA2F}" styleName="Lined - Accent 4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29926AE-12CE-4CD7-C3B5-7001EDF265EC}" styleName="Lined - Accent 2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884739B-EC55-3F70-5B55-3FE5D23C5E8C}" styleName="Bordered _ Lined - Accent 3">
    <a:wholeTbl>
      <a:tcStyle>
        <a:tcBdr>
          <a:left>
            <a:ln w="6349">
              <a:solidFill>
                <a:srgbClr val="76923C"/>
              </a:solidFill>
            </a:ln>
          </a:left>
          <a:right>
            <a:ln w="6349">
              <a:solidFill>
                <a:srgbClr val="76923C"/>
              </a:solidFill>
            </a:ln>
          </a:right>
          <a:top>
            <a:ln w="6349">
              <a:solidFill>
                <a:srgbClr val="76923C"/>
              </a:solidFill>
            </a:ln>
          </a:top>
          <a:bottom>
            <a:ln w="6349">
              <a:solidFill>
                <a:srgbClr val="76923C"/>
              </a:solidFill>
            </a:ln>
          </a:bottom>
          <a:insideH>
            <a:ln w="6349">
              <a:solidFill>
                <a:srgbClr val="76923C"/>
              </a:solidFill>
            </a:ln>
          </a:insideH>
          <a:insideV>
            <a:ln w="6349">
              <a:solidFill>
                <a:srgbClr val="76923C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1BFB5D8E-DC9B-ADD0-C952-368899AA6E9E}" styleName="Bordered _ Lined">
    <a:wholeTbl>
      <a:tcStyle>
        <a:tcBdr>
          <a:left>
            <a:ln w="6349">
              <a:solidFill>
                <a:srgbClr val="000000"/>
              </a:solidFill>
            </a:ln>
          </a:left>
          <a:right>
            <a:ln w="6349">
              <a:solidFill>
                <a:srgbClr val="000000"/>
              </a:solidFill>
            </a:ln>
          </a:right>
          <a:top>
            <a:ln w="6349">
              <a:solidFill>
                <a:srgbClr val="000000"/>
              </a:solidFill>
            </a:ln>
          </a:top>
          <a:bottom>
            <a:ln w="6349">
              <a:solidFill>
                <a:srgbClr val="000000"/>
              </a:solidFill>
            </a:ln>
          </a:bottom>
          <a:insideH>
            <a:ln w="6349">
              <a:solidFill>
                <a:srgbClr val="000000"/>
              </a:solidFill>
            </a:ln>
          </a:insideH>
          <a:insideV>
            <a:ln w="6349">
              <a:solidFill>
                <a:srgbClr val="000000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D9D9D9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A6A6A6"/>
          </a:solidFill>
        </a:fill>
      </a:tcStyle>
    </a:lastCol>
    <a:firstCol>
      <a:tcStyle>
        <a:tcBdr/>
        <a:fill>
          <a:solidFill>
            <a:srgbClr val="A6A6A6"/>
          </a:solidFill>
        </a:fill>
      </a:tcStyle>
    </a:firstCol>
    <a:lastRow>
      <a:tcStyle>
        <a:tcBdr/>
        <a:fill>
          <a:solidFill>
            <a:srgbClr val="A6A6A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A6A6A6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CDB67CBE-2F59-C281-8714-F0CFCD18A13C}" styleName="Bordered">
    <a:wholeTbl>
      <a:tcStyle>
        <a:tcBdr>
          <a:left>
            <a:ln w="6349">
              <a:solidFill>
                <a:srgbClr val="BFBFBF"/>
              </a:solidFill>
            </a:ln>
          </a:left>
          <a:right>
            <a:ln w="6349">
              <a:solidFill>
                <a:srgbClr val="BFBFBF"/>
              </a:solidFill>
            </a:ln>
          </a:right>
          <a:top>
            <a:ln w="6349">
              <a:solidFill>
                <a:srgbClr val="BFBFBF"/>
              </a:solidFill>
            </a:ln>
          </a:top>
          <a:bottom>
            <a:ln w="6349">
              <a:solidFill>
                <a:srgbClr val="BFBFBF"/>
              </a:solidFill>
            </a:ln>
          </a:bottom>
          <a:insideH>
            <a:ln w="6349">
              <a:solidFill>
                <a:srgbClr val="BFBFBF"/>
              </a:solidFill>
            </a:ln>
          </a:insideH>
          <a:insideV>
            <a:ln w="6349">
              <a:solidFill>
                <a:srgbClr val="BFBFBF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000000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000000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000000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000000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72707D15-57DD-B89D-96FC-4CF545EE96A3}" styleName="Bordered - Accent 5">
    <a:wholeTbl>
      <a:tcStyle>
        <a:tcBdr>
          <a:left>
            <a:ln w="6349">
              <a:solidFill>
                <a:srgbClr val="B6DDE8"/>
              </a:solidFill>
            </a:ln>
          </a:left>
          <a:right>
            <a:ln w="6349">
              <a:solidFill>
                <a:srgbClr val="B6DDE8"/>
              </a:solidFill>
            </a:ln>
          </a:right>
          <a:top>
            <a:ln w="6349">
              <a:solidFill>
                <a:srgbClr val="B6DDE8"/>
              </a:solidFill>
            </a:ln>
          </a:top>
          <a:bottom>
            <a:ln w="6349">
              <a:solidFill>
                <a:srgbClr val="B6DDE8"/>
              </a:solidFill>
            </a:ln>
          </a:bottom>
          <a:insideH>
            <a:ln w="6349">
              <a:solidFill>
                <a:srgbClr val="B6DDE8"/>
              </a:solidFill>
            </a:ln>
          </a:insideH>
          <a:insideV>
            <a:ln w="6349">
              <a:solidFill>
                <a:srgbClr val="B6DDE8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31849B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31849B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31849B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31849B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DCF5ADDE-B0B9-7593-82F9-D0212805C6ED}" styleName="Bordered - Accent 2">
    <a:wholeTbl>
      <a:tcStyle>
        <a:tcBdr>
          <a:left>
            <a:ln w="6349">
              <a:solidFill>
                <a:srgbClr val="E5B8B7"/>
              </a:solidFill>
            </a:ln>
          </a:left>
          <a:right>
            <a:ln w="6349">
              <a:solidFill>
                <a:srgbClr val="E5B8B7"/>
              </a:solidFill>
            </a:ln>
          </a:right>
          <a:top>
            <a:ln w="6349">
              <a:solidFill>
                <a:srgbClr val="E5B8B7"/>
              </a:solidFill>
            </a:ln>
          </a:top>
          <a:bottom>
            <a:ln w="6349">
              <a:solidFill>
                <a:srgbClr val="E5B8B7"/>
              </a:solidFill>
            </a:ln>
          </a:bottom>
          <a:insideH>
            <a:ln w="6349">
              <a:solidFill>
                <a:srgbClr val="E5B8B7"/>
              </a:solidFill>
            </a:ln>
          </a:insideH>
          <a:insideV>
            <a:ln w="6349">
              <a:solidFill>
                <a:srgbClr val="E5B8B7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943634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943634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943634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943634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60D795CC-714C-2B90-9127-DCEC51E480FD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54CBD53-E227-B690-5B9E-BBC5E230388A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8008F45-8924-1A96-D313-469C3FF689E6}" styleName="Bordered - Accent 6">
    <a:wholeTbl>
      <a:tcStyle>
        <a:tcBdr>
          <a:left>
            <a:ln w="6349">
              <a:solidFill>
                <a:srgbClr val="FBD4B4"/>
              </a:solidFill>
            </a:ln>
          </a:left>
          <a:right>
            <a:ln w="6349">
              <a:solidFill>
                <a:srgbClr val="FBD4B4"/>
              </a:solidFill>
            </a:ln>
          </a:right>
          <a:top>
            <a:ln w="6349">
              <a:solidFill>
                <a:srgbClr val="FBD4B4"/>
              </a:solidFill>
            </a:ln>
          </a:top>
          <a:bottom>
            <a:ln w="6349">
              <a:solidFill>
                <a:srgbClr val="FBD4B4"/>
              </a:solidFill>
            </a:ln>
          </a:bottom>
          <a:insideH>
            <a:ln w="6349">
              <a:solidFill>
                <a:srgbClr val="FBD4B4"/>
              </a:solidFill>
            </a:ln>
          </a:insideH>
          <a:insideV>
            <a:ln w="6349">
              <a:solidFill>
                <a:srgbClr val="FBD4B4"/>
              </a:solidFill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>
          <a:left>
            <a:ln w="28575">
              <a:solidFill>
                <a:srgbClr val="E36C0A"/>
              </a:solidFill>
            </a:ln>
          </a:left>
        </a:tcBdr>
      </a:tcStyle>
    </a:lastCol>
    <a:firstCol>
      <a:tcStyle>
        <a:tcBdr>
          <a:right>
            <a:ln w="28575">
              <a:solidFill>
                <a:srgbClr val="E36C0A"/>
              </a:solidFill>
            </a:ln>
          </a:right>
        </a:tcBdr>
      </a:tcStyle>
    </a:firstCol>
    <a:lastRow>
      <a:tcStyle>
        <a:tcBdr>
          <a:top>
            <a:ln w="28575">
              <a:solidFill>
                <a:srgbClr val="E36C0A"/>
              </a:solidFill>
            </a:ln>
          </a:top>
        </a:tcBdr>
      </a:tcStyle>
    </a:lastRow>
    <a:seCell>
      <a:tcStyle>
        <a:tcBdr/>
      </a:tcStyle>
    </a:seCell>
    <a:swCell>
      <a:tcStyle>
        <a:tcBdr/>
      </a:tcStyle>
    </a:swCell>
    <a:firstRow>
      <a:tcStyle>
        <a:tcBdr>
          <a:bottom>
            <a:ln w="28575">
              <a:solidFill>
                <a:srgbClr val="E36C0A"/>
              </a:solidFill>
            </a:ln>
          </a:bottom>
        </a:tcBdr>
      </a:tcStyle>
    </a:firstRow>
    <a:neCell>
      <a:tcStyle>
        <a:tcBdr/>
      </a:tcStyle>
    </a:neCell>
    <a:nwCell>
      <a:tcStyle>
        <a:tcBdr/>
      </a:tcStyle>
    </a:nwCell>
  </a:tblStyle>
  <a:tblStyle styleId="{F6C28454-B4A1-3CE6-0F83-469E98315541}" styleName="Bordered _ Lined - Accent 4">
    <a:wholeTbl>
      <a:tcStyle>
        <a:tcBdr>
          <a:left>
            <a:ln w="6349">
              <a:solidFill>
                <a:srgbClr val="5F497A"/>
              </a:solidFill>
            </a:ln>
          </a:left>
          <a:right>
            <a:ln w="6349">
              <a:solidFill>
                <a:srgbClr val="5F497A"/>
              </a:solidFill>
            </a:ln>
          </a:right>
          <a:top>
            <a:ln w="6349">
              <a:solidFill>
                <a:srgbClr val="5F497A"/>
              </a:solidFill>
            </a:ln>
          </a:top>
          <a:bottom>
            <a:ln w="6349">
              <a:solidFill>
                <a:srgbClr val="5F497A"/>
              </a:solidFill>
            </a:ln>
          </a:bottom>
          <a:insideH>
            <a:ln w="6349">
              <a:solidFill>
                <a:srgbClr val="5F497A"/>
              </a:solidFill>
            </a:ln>
          </a:insideH>
          <a:insideV>
            <a:ln w="6349">
              <a:solidFill>
                <a:srgbClr val="5F497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5DFEC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B2A1C7"/>
          </a:solidFill>
        </a:fill>
      </a:tcStyle>
    </a:lastCol>
    <a:firstCol>
      <a:tcStyle>
        <a:tcBdr/>
        <a:fill>
          <a:solidFill>
            <a:srgbClr val="B2A1C7"/>
          </a:solidFill>
        </a:fill>
      </a:tcStyle>
    </a:firstCol>
    <a:lastRow>
      <a:tcStyle>
        <a:tcBdr/>
        <a:fill>
          <a:solidFill>
            <a:srgbClr val="B2A1C7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B2A1C7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0DFD6C0-BE38-D718-5D21-AC7A4A31E3A8}" styleName="Lined - Accent 3">
    <a:wholeTbl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AF1DD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C2D69B"/>
          </a:solidFill>
        </a:fill>
      </a:tcStyle>
    </a:lastCol>
    <a:firstCol>
      <a:tcStyle>
        <a:tcBdr/>
        <a:fill>
          <a:solidFill>
            <a:srgbClr val="C2D69B"/>
          </a:solidFill>
        </a:fill>
      </a:tcStyle>
    </a:firstCol>
    <a:lastRow>
      <a:tcStyle>
        <a:tcBdr/>
        <a:fill>
          <a:solidFill>
            <a:srgbClr val="C2D69B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C2D69B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FFDBF103-6E79-AE0C-6559-46407A828CD8}" styleName="Bordered _ Lined - Accent 2">
    <a:wholeTbl>
      <a:tcStyle>
        <a:tcBdr>
          <a:left>
            <a:ln w="6349">
              <a:solidFill>
                <a:srgbClr val="943634"/>
              </a:solidFill>
            </a:ln>
          </a:left>
          <a:right>
            <a:ln w="6349">
              <a:solidFill>
                <a:srgbClr val="943634"/>
              </a:solidFill>
            </a:ln>
          </a:right>
          <a:top>
            <a:ln w="6349">
              <a:solidFill>
                <a:srgbClr val="943634"/>
              </a:solidFill>
            </a:ln>
          </a:top>
          <a:bottom>
            <a:ln w="6349">
              <a:solidFill>
                <a:srgbClr val="943634"/>
              </a:solidFill>
            </a:ln>
          </a:bottom>
          <a:insideH>
            <a:ln w="6349">
              <a:solidFill>
                <a:srgbClr val="943634"/>
              </a:solidFill>
            </a:ln>
          </a:insideH>
          <a:insideV>
            <a:ln w="6349">
              <a:solidFill>
                <a:srgbClr val="943634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F2DBDB"/>
          </a:solidFill>
        </a:fill>
      </a:tcStyle>
    </a:band2H>
    <a:band1V>
      <a:tcStyle>
        <a:tcBdr/>
      </a:tcStyle>
    </a:band1V>
    <a:band2V>
      <a:tcStyle>
        <a:tcBdr/>
      </a:tcStyle>
    </a:band2V>
    <a:lastCol>
      <a:tcStyle>
        <a:tcBdr/>
        <a:fill>
          <a:solidFill>
            <a:srgbClr val="D99594"/>
          </a:solidFill>
        </a:fill>
      </a:tcStyle>
    </a:lastCol>
    <a:firstCol>
      <a:tcStyle>
        <a:tcBdr/>
        <a:fill>
          <a:solidFill>
            <a:srgbClr val="D99594"/>
          </a:solidFill>
        </a:fill>
      </a:tcStyle>
    </a:firstCol>
    <a:lastRow>
      <a:tcStyle>
        <a:tcBdr/>
        <a:fill>
          <a:solidFill>
            <a:srgbClr val="D9959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Style>
        <a:tcBdr/>
        <a:fill>
          <a:solidFill>
            <a:srgbClr val="D99594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theme" Target="theme/theme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Relationship Id="rId10" Type="http://schemas.openxmlformats.org/officeDocument/2006/relationships/slide" Target="slides/slide8.xml" 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 /><Relationship Id="rId13" Type="http://schemas.openxmlformats.org/officeDocument/2006/relationships/tableStyles" Target="tableStyles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userDrawn="1">
  <p:cSld name="Title Slide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>
          <a:xfrm>
            <a:off x="608400" y="1267200"/>
            <a:ext cx="8056800" cy="3020400"/>
          </a:xfrm>
        </p:spPr>
        <p:txBody>
          <a:bodyPr anchor="b"/>
          <a:lstStyle>
            <a:lvl1pPr algn="l">
              <a:defRPr sz="60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Vertical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Vertical Title and Tex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/>
          <p:nvPr isPhoto="0" userDrawn="0">
            <p:ph type="title" orient="vert" hasCustomPrompt="0"/>
          </p:nvPr>
        </p:nvSpPr>
        <p:spPr bwMode="auto"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Vertical Text Placeholder 2"/>
          <p:cNvSpPr/>
          <p:nvPr isPhoto="0" userDrawn="0">
            <p:ph type="body" orient="vert" idx="1" hasCustomPrompt="0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and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Section Header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1764000" y="1191600"/>
            <a:ext cx="6904800" cy="1724400"/>
          </a:xfrm>
        </p:spPr>
        <p:txBody>
          <a:bodyPr anchor="b"/>
          <a:lstStyle>
            <a:lvl1pPr algn="r">
              <a:defRPr sz="54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3924000" y="3888000"/>
            <a:ext cx="4896000" cy="2419200"/>
          </a:xfrm>
        </p:spPr>
        <p:txBody>
          <a:bodyPr/>
          <a:lstStyle>
            <a:lvl1pPr marL="0" indent="0" algn="r">
              <a:buNone/>
              <a:defRPr sz="4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wo Content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sz="half" idx="1" hasCustomPrompt="0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mparis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365126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4" name="Content Placeholder 3"/>
          <p:cNvSpPr/>
          <p:nvPr isPhoto="0" userDrawn="0">
            <p:ph sz="half" idx="2" hasCustomPrompt="0"/>
          </p:nvPr>
        </p:nvSpPr>
        <p:spPr bwMode="auto">
          <a:xfrm>
            <a:off x="629842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sz="quarter" idx="3" hasCustomPrompt="0"/>
          </p:nvPr>
        </p:nvSpPr>
        <p:spPr bwMode="auto"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6" name="Content Placeholder 5"/>
          <p:cNvSpPr/>
          <p:nvPr isPhoto="0" userDrawn="0">
            <p:ph sz="quarter" idx="4" hasCustomPrompt="0"/>
          </p:nvPr>
        </p:nvSpPr>
        <p:spPr bwMode="auto">
          <a:xfrm>
            <a:off x="4629150" y="2505074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" name="Date Placeholder 6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8" name="Footer Placeholder 7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9" name="Slide Number Placeholder 8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Title Only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Date Placeholder 2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4" name="Footer Placeholder 3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5" name="Slide Number Placeholder 4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Blank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3" name="Footer Placeholder 2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4" name="Slide Number Placeholder 3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Content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Content Placeholder 2"/>
          <p:cNvSpPr/>
          <p:nvPr isPhoto="0" userDrawn="0">
            <p:ph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" preserve="1" showMasterPhAnim="0" type="blank" userDrawn="1">
  <p:cSld name="Picture with Caption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Picture Placeholder 2"/>
          <p:cNvSpPr/>
          <p:nvPr isPhoto="0" userDrawn="0">
            <p:ph type="pic" idx="1" hasCustomPrompt="0"/>
          </p:nvPr>
        </p:nvSpPr>
        <p:spPr bwMode="auto"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/>
              <a:t>Click icon to add picture</a:t>
            </a:r>
            <a:endParaRPr/>
          </a:p>
        </p:txBody>
      </p:sp>
      <p:sp>
        <p:nvSpPr>
          <p:cNvPr id="4" name="Text Placeholder 3"/>
          <p:cNvSpPr/>
          <p:nvPr isPhoto="0" userDrawn="0">
            <p:ph type="body" sz="half" idx="2" hasCustomPrompt="0"/>
          </p:nvPr>
        </p:nvSpPr>
        <p:spPr bwMode="auto"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5" name="Date Placeholder 4"/>
          <p:cNvSpPr/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 lvl="0">
              <a:defRPr/>
            </a:pPr>
            <a:fld id="{8EC678CE-9857-4734-9115-53321CEB7787}" type="datetimeFigureOut">
              <a:t>3/27/2014</a:t>
            </a:fld>
            <a:r>
              <a:rPr/>
              <a:t>27.03.201412.06.201413.06.201413.06.201416.06.201424.06.2014</a:t>
            </a:r>
            <a:endParaRPr/>
          </a:p>
        </p:txBody>
      </p:sp>
      <p:sp>
        <p:nvSpPr>
          <p:cNvPr id="6" name="Footer Placeholder 5"/>
          <p:cNvSpPr/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 lvl="0">
              <a:defRPr/>
            </a:pPr>
            <a:endParaRPr/>
          </a:p>
        </p:txBody>
      </p:sp>
      <p:sp>
        <p:nvSpPr>
          <p:cNvPr id="7" name="Slide Number Placeholder 6"/>
          <p:cNvSpPr/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0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/>
          <p:nvPr isPhoto="0" userDrawn="0">
            <p:ph type="title" hasCustomPrompt="0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lvl="0"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" name="Date Placeholder 3"/>
          <p:cNvSpPr/>
          <p:nvPr isPhoto="0" userDrawn="0">
            <p:ph type="dt" sz="half" idx="2" hasCustomPrompt="0"/>
          </p:nvPr>
        </p:nvSpPr>
        <p:spPr bwMode="auto"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EC678CE-9857-4734-9115-53321CEB7787}" type="datetimeFigureOut">
              <a:t>3/27/2014</a:t>
            </a:fld>
            <a:endParaRPr/>
          </a:p>
        </p:txBody>
      </p:sp>
      <p:sp>
        <p:nvSpPr>
          <p:cNvPr id="5" name="Footer Placeholder 4"/>
          <p:cNvSpPr/>
          <p:nvPr isPhoto="0" userDrawn="0">
            <p:ph type="ftr" sz="quarter" idx="3" hasCustomPrompt="0"/>
          </p:nvPr>
        </p:nvSpPr>
        <p:spPr bwMode="auto"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/>
          </a:p>
        </p:txBody>
      </p:sp>
      <p:sp>
        <p:nvSpPr>
          <p:cNvPr id="6" name="Slide Number Placeholder 5"/>
          <p:cNvSpPr/>
          <p:nvPr isPhoto="0" userDrawn="0">
            <p:ph type="sldNum" sz="quarter" idx="4" hasCustomPrompt="0"/>
          </p:nvPr>
        </p:nvSpPr>
        <p:spPr bwMode="auto"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6CDD1976-51C9-48F4-BEB0-96D15CEC5AE6}" type="slidenum">
              <a:t>‹#›</a:t>
            </a:fld>
            <a:endParaRPr/>
          </a:p>
        </p:txBody>
      </p:sp>
    </p:spTree>
  </p:cSld>
  <p:clrMap folHlink="folHlink" accent1="accent1" bg1="lt1" accent2="accent2" tx1="dk1" bg2="lt2" accent3="accent3" tx2="dk2" accent4="accent4" hlink="hlink" accent5="accent5" accent6="accent6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</a:defRPr>
      </a:lvl1pPr>
      <a:lvl2pPr marL="685800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4pPr>
      <a:lvl5pPr marL="20574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5pPr>
      <a:lvl6pPr marL="25146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6pPr>
      <a:lvl7pPr marL="29718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7pPr>
      <a:lvl8pPr marL="34290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8pPr>
      <a:lvl9pPr marL="3886200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>
        <a:defRPr sz="1800">
          <a:solidFill>
            <a:schemeClr val="tx1"/>
          </a:solidFill>
          <a:latin typeface="+mn-lt"/>
        </a:defRPr>
      </a:lvl1pPr>
      <a:lvl2pPr marL="457200" algn="l">
        <a:defRPr sz="1800">
          <a:solidFill>
            <a:schemeClr val="tx1"/>
          </a:solidFill>
          <a:latin typeface="+mn-lt"/>
        </a:defRPr>
      </a:lvl2pPr>
      <a:lvl3pPr marL="914400" algn="l">
        <a:defRPr sz="1800">
          <a:solidFill>
            <a:schemeClr val="tx1"/>
          </a:solidFill>
          <a:latin typeface="+mn-lt"/>
        </a:defRPr>
      </a:lvl3pPr>
      <a:lvl4pPr marL="1371600" algn="l">
        <a:defRPr sz="1800">
          <a:solidFill>
            <a:schemeClr val="tx1"/>
          </a:solidFill>
          <a:latin typeface="+mn-lt"/>
        </a:defRPr>
      </a:lvl4pPr>
      <a:lvl5pPr marL="1828800" algn="l">
        <a:defRPr sz="1800">
          <a:solidFill>
            <a:schemeClr val="tx1"/>
          </a:solidFill>
          <a:latin typeface="+mn-lt"/>
        </a:defRPr>
      </a:lvl5pPr>
      <a:lvl6pPr marL="2286000" algn="l">
        <a:defRPr sz="1800">
          <a:solidFill>
            <a:schemeClr val="tx1"/>
          </a:solidFill>
          <a:latin typeface="+mn-lt"/>
        </a:defRPr>
      </a:lvl6pPr>
      <a:lvl7pPr marL="2743200" algn="l">
        <a:defRPr sz="1800">
          <a:solidFill>
            <a:schemeClr val="tx1"/>
          </a:solidFill>
          <a:latin typeface="+mn-lt"/>
        </a:defRPr>
      </a:lvl7pPr>
      <a:lvl8pPr marL="3200400" algn="l">
        <a:defRPr sz="1800">
          <a:solidFill>
            <a:schemeClr val="tx1"/>
          </a:solidFill>
          <a:latin typeface="+mn-lt"/>
        </a:defRPr>
      </a:lvl8pPr>
      <a:lvl9pPr marL="3657600" algn="l">
        <a:defRPr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onlyoffice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ctr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8000" b="1"/>
              <a:t>Come </a:t>
            </a:r>
            <a:r>
              <a:rPr sz="8000"/>
              <a:t/>
            </a:r>
            <a:r>
              <a:rPr sz="8000"/>
              <a:t/>
            </a:r>
            <a:br/>
            <a:r>
              <a:t>lanciare</a:t>
            </a:r>
            <a:r>
              <a:rPr sz="6600"/>
              <a:t/>
            </a:r>
            <a:r>
              <a:rPr sz="6600"/>
              <a:t/>
            </a:r>
            <a:br/>
            <a:r>
              <a:t>una sfida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 rot="0" flipH="0" flipV="0">
            <a:off x="883430" y="1191599"/>
            <a:ext cx="7785369" cy="1724400"/>
          </a:xfrm>
        </p:spPr>
        <p:txBody>
          <a:bodyPr/>
          <a:lstStyle/>
          <a:p>
            <a:pPr lvl="0">
              <a:defRPr/>
            </a:pPr>
            <a:r>
              <a:rPr sz="5500" b="1"/>
              <a:t/>
            </a:r>
            <a:r>
              <a:rPr sz="5400" b="1"/>
              <a:t>Gli indiani d'America</a:t>
            </a:r>
            <a:r>
              <a:rPr sz="5500" b="1"/>
              <a:t> </a:t>
            </a:r>
            <a:endParaRPr/>
          </a:p>
          <a:p>
            <a:pPr lvl="0">
              <a:defRPr/>
            </a:pPr>
            <a:r>
              <a:rPr sz="4700" b="0" i="0" u="none" strike="noStrike" cap="none">
                <a:solidFill>
                  <a:schemeClr val="tx1"/>
                </a:solidFill>
                <a:latin typeface="Georgia"/>
              </a:rPr>
              <a:t/>
            </a:r>
            <a:r>
              <a:rPr sz="4700"/>
              <a:t>(nel XVII secolo)</a:t>
            </a:r>
            <a:endParaRPr/>
          </a:p>
        </p:txBody>
      </p:sp>
      <p:sp>
        <p:nvSpPr>
          <p:cNvPr id="5" name="Text Placeholder 4"/>
          <p:cNvSpPr/>
          <p:nvPr isPhoto="0" userDrawn="0">
            <p:ph type="body" idx="1" hasCustomPrompt="0"/>
          </p:nvPr>
        </p:nvSpPr>
        <p:spPr bwMode="auto">
          <a:xfrm flipH="0" flipV="0">
            <a:off x="3608653" y="3888000"/>
            <a:ext cx="5211346" cy="2419200"/>
          </a:xfrm>
        </p:spPr>
        <p:txBody>
          <a:bodyPr/>
          <a:lstStyle/>
          <a:p>
            <a:pPr lvl="0">
              <a:defRPr/>
            </a:pPr>
            <a:r>
              <a:rPr/>
              <a:t>misero un tomahawk </a:t>
            </a:r>
            <a:endParaRPr/>
          </a:p>
          <a:p>
            <a:pPr lvl="0">
              <a:defRPr/>
            </a:pPr>
            <a:r>
              <a:rPr/>
              <a:t>sul campo del rivale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b="1"/>
              <a:t/>
            </a:r>
            <a:r>
              <a:rPr b="1"/>
              <a:t>I cavalieri europei </a:t>
            </a:r>
            <a:br/>
            <a:r>
              <a:rPr sz="4800"/>
              <a:t>(nei XII-XVI secoli)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 algn="r">
              <a:defRPr/>
            </a:pPr>
            <a:r>
              <a:rPr/>
              <a:t>gettarano </a:t>
            </a:r>
            <a:r>
              <a:rPr sz="4200" b="0" i="0" u="none" strike="noStrike" cap="none">
                <a:solidFill>
                  <a:schemeClr val="tx1"/>
                </a:solidFill>
                <a:latin typeface="Georgia"/>
              </a:rPr>
              <a:t>il guanto in faccia </a:t>
            </a:r>
            <a:r>
              <a:rPr sz="4200" b="0" i="0" u="none" strike="noStrike" cap="none">
                <a:solidFill>
                  <a:schemeClr val="tx1"/>
                </a:solidFill>
                <a:latin typeface="Georgia"/>
              </a:rPr>
              <a:t>al rivale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>
            <a:off x="483576" y="1191600"/>
            <a:ext cx="8185224" cy="1724400"/>
          </a:xfrm>
        </p:spPr>
        <p:txBody>
          <a:bodyPr/>
          <a:lstStyle/>
          <a:p>
            <a:pPr lvl="0">
              <a:defRPr/>
            </a:pPr>
            <a:r>
              <a:rPr b="1"/>
              <a:t>Le tribù a</a:t>
            </a:r>
            <a:r>
              <a:rPr b="1"/>
              <a:t>fricane Yoruba</a:t>
            </a:r>
            <a:endParaRPr b="1"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inviarano un guscio </a:t>
            </a:r>
            <a:r>
              <a:rPr/>
              <a:t>Cypraea</a:t>
            </a:r>
            <a:r>
              <a:rPr/>
              <a:t> </a:t>
            </a:r>
            <a:r>
              <a:rPr/>
              <a:t>ai rivali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5000" b="1"/>
              <a:t/>
            </a:r>
            <a:r>
              <a:rPr sz="4800" b="1"/>
              <a:t>I gentiluomini inglesi</a:t>
            </a:r>
            <a:r>
              <a:rPr b="1"/>
              <a:t/>
            </a:r>
            <a:r>
              <a:rPr b="1"/>
              <a:t/>
            </a:r>
            <a:br/>
            <a:r>
              <a:rPr sz="4800"/>
              <a:t>(nel XVII secolo)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 rot="0" flipH="0" flipV="0">
            <a:off x="3587719" y="3888000"/>
            <a:ext cx="5232280" cy="2419200"/>
          </a:xfrm>
        </p:spPr>
        <p:txBody>
          <a:bodyPr/>
          <a:lstStyle/>
          <a:p>
            <a:pPr lvl="0" algn="r">
              <a:defRPr/>
            </a:pPr>
            <a:r>
              <a:rPr/>
              <a:t>inviarono una lettera gentile </a:t>
            </a:r>
            <a:r>
              <a:rPr/>
              <a:t>con la sfida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5000" b="1"/>
              <a:t/>
            </a:r>
            <a:r>
              <a:rPr sz="4800" b="1"/>
              <a:t>I samurai giapponesi</a:t>
            </a:r>
            <a:r>
              <a:rPr sz="6000" b="1"/>
              <a:t/>
            </a:r>
            <a:r>
              <a:rPr sz="6000" b="1"/>
              <a:t/>
            </a:r>
            <a:br/>
            <a:r>
              <a:rPr sz="4800"/>
              <a:t>(XII-XVII secoli)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>
          <a:xfrm>
            <a:off x="2910254" y="3888001"/>
            <a:ext cx="5909746" cy="2029222"/>
          </a:xfrm>
        </p:spPr>
        <p:txBody>
          <a:bodyPr/>
          <a:lstStyle/>
          <a:p>
            <a:pPr lvl="0">
              <a:defRPr/>
            </a:pPr>
            <a:r>
              <a:rPr/>
              <a:t>sferragliarono </a:t>
            </a:r>
            <a:r>
              <a:rPr sz="4200" b="0" i="0" u="none" strike="noStrike" cap="none">
                <a:solidFill>
                  <a:schemeClr val="tx1"/>
                </a:solidFill>
                <a:latin typeface="Georgia"/>
              </a:rPr>
              <a:t>le loro guardie cotro </a:t>
            </a:r>
            <a:r>
              <a:rPr sz="4200" b="0" i="0" u="none" strike="noStrike" cap="none">
                <a:solidFill>
                  <a:schemeClr val="tx1"/>
                </a:solidFill>
                <a:latin typeface="Georgia"/>
              </a:rPr>
              <a:t>le guaine</a:t>
            </a:r>
            <a:r>
              <a:rPr/>
              <a:t> per attirare l'attenzione del rivale</a:t>
            </a:r>
            <a:endParaRPr/>
          </a:p>
          <a:p>
            <a:pPr lvl="0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bg>
      <p:bgPr shadeToTitle="0">
        <a:blipFill>
          <a:blip r:embed="rId3"/>
          <a:stretch/>
        </a:blipFill>
      </p:bgPr>
    </p:bg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/>
          <p:nvPr isPhoto="0" userDrawn="0">
            <p:ph type="title" hasCustomPrompt="0"/>
          </p:nvPr>
        </p:nvSpPr>
        <p:spPr bwMode="auto">
          <a:xfrm rot="0" flipH="0" flipV="0">
            <a:off x="2436346" y="1191599"/>
            <a:ext cx="6232453" cy="1724400"/>
          </a:xfrm>
        </p:spPr>
        <p:txBody>
          <a:bodyPr/>
          <a:lstStyle/>
          <a:p>
            <a:pPr lvl="0">
              <a:defRPr/>
            </a:pP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endParaRPr/>
          </a:p>
          <a:p>
            <a:pPr lvl="0">
              <a:defRPr/>
            </a:pPr>
            <a:r>
              <a:rPr sz="6000" b="1" i="0" u="none" strike="noStrike" cap="none">
                <a:solidFill>
                  <a:schemeClr val="tx1"/>
                </a:solidFill>
                <a:latin typeface="Georgia"/>
              </a:rPr>
              <a:t>Il "plankton" di ufficio </a:t>
            </a:r>
            <a:endParaRPr/>
          </a:p>
          <a:p>
            <a:pPr lvl="0">
              <a:defRPr/>
            </a:pPr>
            <a:r>
              <a:rPr sz="6000" b="1" i="0" u="none" strike="noStrike" cap="none">
                <a:solidFill>
                  <a:schemeClr val="tx1"/>
                </a:solidFill>
                <a:latin typeface="Georgia"/>
              </a:rPr>
              <a:t/>
            </a:r>
            <a:r>
              <a:rPr sz="6000" b="1"/>
              <a:t/>
            </a:r>
            <a:r>
              <a:rPr sz="4800"/>
              <a:t>(nel XXI secolo)</a:t>
            </a:r>
            <a:endParaRPr/>
          </a:p>
        </p:txBody>
      </p:sp>
      <p:sp>
        <p:nvSpPr>
          <p:cNvPr id="3" name="Text Placeholder 2"/>
          <p:cNvSpPr/>
          <p:nvPr isPhoto="0" userDrawn="0">
            <p:ph type="body"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sz="3600"/>
              <a:t>invia un messaggio email con la sfida nel  </a:t>
            </a:r>
            <a:r>
              <a:rPr sz="3600"/>
              <a:t>soggetto ai loro </a:t>
            </a:r>
            <a:r>
              <a:rPr sz="3600"/>
              <a:t>concorrenti</a:t>
            </a:r>
            <a:endParaRPr/>
          </a:p>
          <a:p>
            <a:pPr lvl="0">
              <a:defRPr/>
            </a:pPr>
            <a:endParaRPr sz="3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1">
  <p:cSld name="">
    <p:spTree>
      <p:nvGrpSpPr>
        <p:cNvPr id="1" name="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/>
          <p:nvPr isPhoto="0" userDrawn="0">
            <p:ph type="title" hasCustomPrompt="0"/>
          </p:nvPr>
        </p:nvSpPr>
        <p:spPr bwMode="auto">
          <a:xfrm>
            <a:off x="628650" y="1358657"/>
            <a:ext cx="7886700" cy="3063874"/>
          </a:xfrm>
        </p:spPr>
        <p:txBody>
          <a:bodyPr/>
          <a:lstStyle/>
          <a:p>
            <a:pPr lvl="0" algn="ctr">
              <a:defRPr/>
            </a:pPr>
            <a:r>
              <a:rPr sz="8800"/>
              <a:t/>
            </a:r>
            <a:r>
              <a:rPr sz="8800"/>
              <a:t>ONLYOFFICE </a:t>
            </a:r>
            <a:r>
              <a:rPr/>
              <a:t/>
            </a:r>
            <a:r>
              <a:rPr/>
              <a:t/>
            </a:r>
            <a:br/>
            <a:r>
              <a:t>si schiera a favore della pace</a:t>
            </a:r>
            <a:endParaRPr/>
          </a:p>
        </p:txBody>
      </p:sp>
      <p:sp>
        <p:nvSpPr>
          <p:cNvPr id="5" name="Content Placeholder 4"/>
          <p:cNvSpPr/>
          <p:nvPr isPhoto="0" userDrawn="0">
            <p:ph idx="1" hasCustomPrompt="0"/>
          </p:nvPr>
        </p:nvSpPr>
        <p:spPr bwMode="auto">
          <a:xfrm>
            <a:off x="628650" y="4703884"/>
            <a:ext cx="7886700" cy="624254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sz="3200" u="sng">
                <a:solidFill>
                  <a:schemeClr val="hlink"/>
                </a:solidFill>
                <a:hlinkClick r:id="rId3"/>
              </a:rPr>
              <a:t/>
            </a:r>
            <a:r>
              <a:rPr sz="3200" u="sng">
                <a:solidFill>
                  <a:schemeClr val="hlink"/>
                </a:solidFill>
                <a:hlinkClick r:id="rId3"/>
              </a:rPr>
              <a:t>www.onlyoffice.com</a:t>
            </a:r>
            <a:r>
              <a:rPr sz="3200" u="sng">
                <a:solidFill>
                  <a:schemeClr val="hlink"/>
                </a:solidFill>
              </a:rPr>
              <a:t/>
            </a:r>
            <a:endParaRPr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 advTm="10000">
        <p:fade thruBlk="0"/>
      </p:transition>
    </mc:Choice>
    <mc:Fallback>
      <p:transition spd="slow" advClick="1" advTm="10000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Custom 9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E7E6E6"/>
      </a:folHlink>
    </a:clrScheme>
    <a:fontScheme name="Georgia">
      <a:majorFont>
        <a:latin typeface="Georgia"/>
        <a:ea typeface="Arial"/>
        <a:cs typeface="Arial"/>
      </a:majorFont>
      <a:minorFont>
        <a:latin typeface="Georgia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miter lim="800000"/>
        </a:ln>
        <a:ln w="12700" cap="flat" cmpd="sng" algn="ctr">
          <a:solidFill>
            <a:schemeClr val="phClr"/>
          </a:solidFill>
          <a:miter lim="800000"/>
        </a:ln>
        <a:ln w="1905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Teamlab Office</Application>
  <PresentationFormat>On-screen Show (4:3)</PresentationFormat>
  <Paragraphs>0</Paragraphs>
  <Slides>8</Slides>
  <Notes>8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Teamlab Office</Company>
  <LinksUpToDate>0</LinksUpToDate>
  <SharedDoc>0</SharedDoc>
  <HyperlinksChanged>0</HyperlinksChanged>
  <AppVersion>1.0000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Slide 1</dc:title>
  <dc:creator>Teamlab Office</dc:creator>
  <cp:lastModifiedBy>Teamlab Office</cp:lastModifiedBy>
  <cp:revision>1</cp:revision>
</cp:coreProperties>
</file>