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89273" autoAdjust="0"/>
  </p:normalViewPr>
  <p:slideViewPr>
    <p:cSldViewPr snapToGrid="0">
      <p:cViewPr varScale="1">
        <p:scale>
          <a:sx n="100" d="100"/>
          <a:sy n="100" d="100"/>
        </p:scale>
        <p:origin x="3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16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2E96E-41F7-40C5-8419-297958CC00FA}" type="datetimeFigureOut">
              <a:rPr lang="uk-UA" smtClean="0"/>
              <a:t>10/30/2013</a:t>
            </a:fld>
            <a:endParaRPr lang="uk-U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 smtClean="0"/>
              <a:t>Click to edit Master text styles</a:t>
            </a:r>
          </a:p>
          <a:p>
            <a:pPr lvl="1"/>
            <a:r>
              <a:rPr lang="uk-UA" smtClean="0"/>
              <a:t>Second level</a:t>
            </a:r>
          </a:p>
          <a:p>
            <a:pPr lvl="2"/>
            <a:r>
              <a:rPr lang="uk-UA" smtClean="0"/>
              <a:t>Third level</a:t>
            </a:r>
          </a:p>
          <a:p>
            <a:pPr lvl="3"/>
            <a:r>
              <a:rPr lang="uk-UA" smtClean="0"/>
              <a:t>Fourth level</a:t>
            </a:r>
          </a:p>
          <a:p>
            <a:pPr lvl="4"/>
            <a:r>
              <a:rPr lang="uk-UA" smtClean="0"/>
              <a:t>Fifth level</a:t>
            </a:r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999B8-B6B4-4561-A3CD-BBCDAB9FC9D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4328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999B8-B6B4-4561-A3CD-BBCDAB9FC9D9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67644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 smtClean="0"/>
              <a:t>Click to edit Master title style</a:t>
            </a:r>
            <a:endParaRPr lang="uk-U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 smtClean="0"/>
              <a:t>Click to edit Master subtitle style</a:t>
            </a:r>
            <a:endParaRPr lang="uk-U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uk-UA" smtClean="0"/>
              <a:t>30.10.2013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20518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Click to edit Master title style</a:t>
            </a:r>
            <a:endParaRPr lang="uk-UA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Click to edit Master text styles</a:t>
            </a:r>
          </a:p>
          <a:p>
            <a:pPr lvl="1"/>
            <a:r>
              <a:rPr lang="uk-UA" smtClean="0"/>
              <a:t>Second level</a:t>
            </a:r>
          </a:p>
          <a:p>
            <a:pPr lvl="2"/>
            <a:r>
              <a:rPr lang="uk-UA" smtClean="0"/>
              <a:t>Third level</a:t>
            </a:r>
          </a:p>
          <a:p>
            <a:pPr lvl="3"/>
            <a:r>
              <a:rPr lang="uk-UA" smtClean="0"/>
              <a:t>Fourth level</a:t>
            </a:r>
          </a:p>
          <a:p>
            <a:pPr lvl="4"/>
            <a:r>
              <a:rPr lang="uk-UA" smtClean="0"/>
              <a:t>Fifth level</a:t>
            </a:r>
            <a:endParaRPr lang="uk-U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uk-UA" smtClean="0"/>
              <a:t>30.10.2013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77304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 smtClean="0"/>
              <a:t>Click to edit Master title style</a:t>
            </a:r>
            <a:endParaRPr lang="uk-UA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 smtClean="0"/>
              <a:t>Click to edit Master text styles</a:t>
            </a:r>
          </a:p>
          <a:p>
            <a:pPr lvl="1"/>
            <a:r>
              <a:rPr lang="uk-UA" smtClean="0"/>
              <a:t>Second level</a:t>
            </a:r>
          </a:p>
          <a:p>
            <a:pPr lvl="2"/>
            <a:r>
              <a:rPr lang="uk-UA" smtClean="0"/>
              <a:t>Third level</a:t>
            </a:r>
          </a:p>
          <a:p>
            <a:pPr lvl="3"/>
            <a:r>
              <a:rPr lang="uk-UA" smtClean="0"/>
              <a:t>Fourth level</a:t>
            </a:r>
          </a:p>
          <a:p>
            <a:pPr lvl="4"/>
            <a:r>
              <a:rPr lang="uk-UA" smtClean="0"/>
              <a:t>Fifth level</a:t>
            </a:r>
            <a:endParaRPr lang="uk-U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uk-UA" smtClean="0"/>
              <a:t>30.10.2013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6180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Click to edit Master title style</a:t>
            </a:r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Click to edit Master text styles</a:t>
            </a:r>
          </a:p>
          <a:p>
            <a:pPr lvl="1"/>
            <a:r>
              <a:rPr lang="uk-UA" smtClean="0"/>
              <a:t>Second level</a:t>
            </a:r>
          </a:p>
          <a:p>
            <a:pPr lvl="2"/>
            <a:r>
              <a:rPr lang="uk-UA" smtClean="0"/>
              <a:t>Third level</a:t>
            </a:r>
          </a:p>
          <a:p>
            <a:pPr lvl="3"/>
            <a:r>
              <a:rPr lang="uk-UA" smtClean="0"/>
              <a:t>Fourth level</a:t>
            </a:r>
          </a:p>
          <a:p>
            <a:pPr lvl="4"/>
            <a:r>
              <a:rPr lang="uk-UA" smtClean="0"/>
              <a:t>Fifth level</a:t>
            </a:r>
            <a:endParaRPr lang="uk-U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uk-UA" smtClean="0"/>
              <a:t>30.10.2013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60619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 smtClean="0"/>
              <a:t>Click to edit Master title style</a:t>
            </a:r>
            <a:endParaRPr lang="uk-U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uk-UA" smtClean="0"/>
              <a:t>30.10.2013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72125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Click to edit Master title style</a:t>
            </a:r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 smtClean="0"/>
              <a:t>Click to edit Master text styles</a:t>
            </a:r>
          </a:p>
          <a:p>
            <a:pPr lvl="1"/>
            <a:r>
              <a:rPr lang="uk-UA" smtClean="0"/>
              <a:t>Second level</a:t>
            </a:r>
          </a:p>
          <a:p>
            <a:pPr lvl="2"/>
            <a:r>
              <a:rPr lang="uk-UA" smtClean="0"/>
              <a:t>Third level</a:t>
            </a:r>
          </a:p>
          <a:p>
            <a:pPr lvl="3"/>
            <a:r>
              <a:rPr lang="uk-UA" smtClean="0"/>
              <a:t>Fourth level</a:t>
            </a:r>
          </a:p>
          <a:p>
            <a:pPr lvl="4"/>
            <a:r>
              <a:rPr lang="uk-UA" smtClean="0"/>
              <a:t>Fifth level</a:t>
            </a:r>
            <a:endParaRPr lang="uk-U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 smtClean="0"/>
              <a:t>Click to edit Master text styles</a:t>
            </a:r>
          </a:p>
          <a:p>
            <a:pPr lvl="1"/>
            <a:r>
              <a:rPr lang="uk-UA" smtClean="0"/>
              <a:t>Second level</a:t>
            </a:r>
          </a:p>
          <a:p>
            <a:pPr lvl="2"/>
            <a:r>
              <a:rPr lang="uk-UA" smtClean="0"/>
              <a:t>Third level</a:t>
            </a:r>
          </a:p>
          <a:p>
            <a:pPr lvl="3"/>
            <a:r>
              <a:rPr lang="uk-UA" smtClean="0"/>
              <a:t>Fourth level</a:t>
            </a:r>
          </a:p>
          <a:p>
            <a:pPr lvl="4"/>
            <a:r>
              <a:rPr lang="uk-UA" smtClean="0"/>
              <a:t>Fifth level</a:t>
            </a:r>
            <a:endParaRPr lang="uk-UA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uk-UA" smtClean="0"/>
              <a:t>30.10.2013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43403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 smtClean="0"/>
              <a:t>Click to edit Master title style</a:t>
            </a:r>
            <a:endParaRPr lang="uk-U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 smtClean="0"/>
              <a:t>Click to edit Master text styles</a:t>
            </a:r>
          </a:p>
          <a:p>
            <a:pPr lvl="1"/>
            <a:r>
              <a:rPr lang="uk-UA" smtClean="0"/>
              <a:t>Second level</a:t>
            </a:r>
          </a:p>
          <a:p>
            <a:pPr lvl="2"/>
            <a:r>
              <a:rPr lang="uk-UA" smtClean="0"/>
              <a:t>Third level</a:t>
            </a:r>
          </a:p>
          <a:p>
            <a:pPr lvl="3"/>
            <a:r>
              <a:rPr lang="uk-UA" smtClean="0"/>
              <a:t>Fourth level</a:t>
            </a:r>
          </a:p>
          <a:p>
            <a:pPr lvl="4"/>
            <a:r>
              <a:rPr lang="uk-UA" smtClean="0"/>
              <a:t>Fifth level</a:t>
            </a:r>
            <a:endParaRPr lang="uk-U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 smtClean="0"/>
              <a:t>Click to edit Master text styles</a:t>
            </a:r>
          </a:p>
          <a:p>
            <a:pPr lvl="1"/>
            <a:r>
              <a:rPr lang="uk-UA" smtClean="0"/>
              <a:t>Second level</a:t>
            </a:r>
          </a:p>
          <a:p>
            <a:pPr lvl="2"/>
            <a:r>
              <a:rPr lang="uk-UA" smtClean="0"/>
              <a:t>Third level</a:t>
            </a:r>
          </a:p>
          <a:p>
            <a:pPr lvl="3"/>
            <a:r>
              <a:rPr lang="uk-UA" smtClean="0"/>
              <a:t>Fourth level</a:t>
            </a:r>
          </a:p>
          <a:p>
            <a:pPr lvl="4"/>
            <a:r>
              <a:rPr lang="uk-UA" smtClean="0"/>
              <a:t>Fifth level</a:t>
            </a:r>
            <a:endParaRPr lang="uk-UA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uk-UA" smtClean="0"/>
              <a:t>30.10.2013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53759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Click to edit Master title style</a:t>
            </a:r>
            <a:endParaRPr lang="uk-U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uk-UA" smtClean="0"/>
              <a:t>30.10.2013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15284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uk-UA" smtClean="0"/>
              <a:t>30.10.2013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35599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Click to edit Master title style</a:t>
            </a:r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Click to edit Master text styles</a:t>
            </a:r>
          </a:p>
          <a:p>
            <a:pPr lvl="1"/>
            <a:r>
              <a:rPr lang="uk-UA" smtClean="0"/>
              <a:t>Second level</a:t>
            </a:r>
          </a:p>
          <a:p>
            <a:pPr lvl="2"/>
            <a:r>
              <a:rPr lang="uk-UA" smtClean="0"/>
              <a:t>Third level</a:t>
            </a:r>
          </a:p>
          <a:p>
            <a:pPr lvl="3"/>
            <a:r>
              <a:rPr lang="uk-UA" smtClean="0"/>
              <a:t>Fourth level</a:t>
            </a:r>
          </a:p>
          <a:p>
            <a:pPr lvl="4"/>
            <a:r>
              <a:rPr lang="uk-UA" smtClean="0"/>
              <a:t>Fifth level</a:t>
            </a:r>
            <a:endParaRPr lang="uk-U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uk-UA" smtClean="0"/>
              <a:t>30.10.2013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14960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Click to edit Master title style</a:t>
            </a:r>
            <a:endParaRPr lang="uk-UA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Click icon to add picture</a:t>
            </a:r>
            <a:endParaRPr lang="uk-U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uk-UA" smtClean="0"/>
              <a:t>30.10.2013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55540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Click to edit Master title style</a:t>
            </a:r>
            <a:endParaRPr lang="uk-U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Click to edit Master text styles</a:t>
            </a:r>
          </a:p>
          <a:p>
            <a:pPr lvl="1"/>
            <a:r>
              <a:rPr lang="uk-UA" smtClean="0"/>
              <a:t>Second level</a:t>
            </a:r>
          </a:p>
          <a:p>
            <a:pPr lvl="2"/>
            <a:r>
              <a:rPr lang="uk-UA" smtClean="0"/>
              <a:t>Third level</a:t>
            </a:r>
          </a:p>
          <a:p>
            <a:pPr lvl="3"/>
            <a:r>
              <a:rPr lang="uk-UA" smtClean="0"/>
              <a:t>Fourth level</a:t>
            </a:r>
          </a:p>
          <a:p>
            <a:pPr lvl="4"/>
            <a:r>
              <a:rPr lang="uk-UA" smtClean="0"/>
              <a:t>Fifth level</a:t>
            </a:r>
            <a:endParaRPr lang="uk-U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18F51-09EC-435C-A3BA-64A766E099C0}" type="datetimeFigureOut">
              <a:rPr lang="uk-UA" smtClean="0"/>
              <a:t>30.10.2013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95586-F03A-48D1-94DF-16B239DF4FB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24136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26011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</Words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Arial</vt:lpstr>
      <vt:lpstr>Office Theme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</cp:revision>
  <dcterms:created xsi:type="dcterms:W3CDTF">2012-12-03T06:56:55Z</dcterms:created>
  <dcterms:modified xsi:type="dcterms:W3CDTF">2013-10-30T14:12:17Z</dcterms:modified>
</cp:coreProperties>
</file>